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595" autoAdjust="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Hair Color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Blonde</c:v>
                </c:pt>
                <c:pt idx="1">
                  <c:v>Brown</c:v>
                </c:pt>
                <c:pt idx="2">
                  <c:v>Black</c:v>
                </c:pt>
                <c:pt idx="3">
                  <c:v>Red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19808"/>
        <c:axId val="35721600"/>
      </c:barChart>
      <c:catAx>
        <c:axId val="35719808"/>
        <c:scaling>
          <c:orientation val="minMax"/>
        </c:scaling>
        <c:delete val="0"/>
        <c:axPos val="b"/>
        <c:majorTickMark val="out"/>
        <c:minorTickMark val="none"/>
        <c:tickLblPos val="nextTo"/>
        <c:crossAx val="35721600"/>
        <c:crosses val="autoZero"/>
        <c:auto val="1"/>
        <c:lblAlgn val="ctr"/>
        <c:lblOffset val="100"/>
        <c:noMultiLvlLbl val="0"/>
      </c:catAx>
      <c:valAx>
        <c:axId val="35721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719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6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56F02-F5D6-4493-B422-24BAF0227F5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F1AE5-3657-45CB-9D20-0BC38A308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4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Hopefully, students</a:t>
            </a:r>
            <a:r>
              <a:rPr lang="en-US" baseline="0" dirty="0" smtClean="0"/>
              <a:t> notice a lot wrong.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 is no title</a:t>
            </a:r>
          </a:p>
          <a:p>
            <a:r>
              <a:rPr lang="en-US" baseline="0" dirty="0" smtClean="0"/>
              <a:t>The Key does not mean anything</a:t>
            </a:r>
          </a:p>
          <a:p>
            <a:r>
              <a:rPr lang="en-US" baseline="0" dirty="0" smtClean="0"/>
              <a:t>Not all categories have pictures</a:t>
            </a:r>
          </a:p>
          <a:p>
            <a:r>
              <a:rPr lang="en-US" dirty="0" smtClean="0"/>
              <a:t>We don’t know what</a:t>
            </a:r>
            <a:r>
              <a:rPr lang="en-US" baseline="0" dirty="0" smtClean="0"/>
              <a:t> the scales are? </a:t>
            </a:r>
          </a:p>
          <a:p>
            <a:r>
              <a:rPr lang="en-US" baseline="0" dirty="0" smtClean="0"/>
              <a:t>Student may have other suggestions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F1AE5-3657-45CB-9D20-0BC38A3080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62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B590DD6A-5261-4E05-93F5-5C3C471A6B0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AD7EBE-4480-4569-8C44-6E56B405DACB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DD6A-5261-4E05-93F5-5C3C471A6B0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7EBE-4480-4569-8C44-6E56B405D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DD6A-5261-4E05-93F5-5C3C471A6B0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7EBE-4480-4569-8C44-6E56B405DA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590DD6A-5261-4E05-93F5-5C3C471A6B0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CAD7EBE-4480-4569-8C44-6E56B405DAC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DD6A-5261-4E05-93F5-5C3C471A6B0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AD7EBE-4480-4569-8C44-6E56B405DAC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590DD6A-5261-4E05-93F5-5C3C471A6B0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CAD7EBE-4480-4569-8C44-6E56B405DAC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590DD6A-5261-4E05-93F5-5C3C471A6B0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CAD7EBE-4480-4569-8C44-6E56B405DAC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DD6A-5261-4E05-93F5-5C3C471A6B0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AD7EBE-4480-4569-8C44-6E56B405DAC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DD6A-5261-4E05-93F5-5C3C471A6B0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AD7EBE-4480-4569-8C44-6E56B405DA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590DD6A-5261-4E05-93F5-5C3C471A6B0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CAD7EBE-4480-4569-8C44-6E56B405DAC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B590DD6A-5261-4E05-93F5-5C3C471A6B0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3CAD7EBE-4480-4569-8C44-6E56B405DAC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B590DD6A-5261-4E05-93F5-5C3C471A6B0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3CAD7EBE-4480-4569-8C44-6E56B405DAC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wmf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Represent and Interpret Data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2.MD.10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49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07728922"/>
              </p:ext>
            </p:extLst>
          </p:nvPr>
        </p:nvGraphicFramePr>
        <p:xfrm>
          <a:off x="457200" y="1981200"/>
          <a:ext cx="7315200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59436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pattFill prst="openDmnd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4360">
                <a:tc gridSpan="5"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KEY = </a:t>
                      </a:r>
                    </a:p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what is wrong with this Picture Graph?</a:t>
            </a:r>
            <a:endParaRPr lang="en-US" dirty="0"/>
          </a:p>
        </p:txBody>
      </p:sp>
      <p:pic>
        <p:nvPicPr>
          <p:cNvPr id="1027" name="Picture 3" descr="C:\Users\Owner\AppData\Local\Microsoft\Windows\Temporary Internet Files\Content.IE5\HAIQIMG3\MC90044177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3053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Owner\AppData\Local\Microsoft\Windows\Temporary Internet Files\Content.IE5\HAIQIMG3\MC90044177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7338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Owner\AppData\Local\Microsoft\Windows\Temporary Internet Files\Content.IE5\HAIQIMG3\MC90044177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1242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Owner\AppData\Local\Microsoft\Windows\Temporary Internet Files\Content.IE5\HAIQIMG3\MC90044177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100" y="25146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Owner\AppData\Local\Microsoft\Windows\Temporary Internet Files\Content.IE5\HAIQIMG3\MC90044177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0" y="19812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Owner\AppData\Local\Microsoft\Windows\Temporary Internet Files\Content.IE5\HAIQIMG3\MC90039070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622644"/>
            <a:ext cx="930402" cy="729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9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FFFF00"/>
                </a:solidFill>
              </a:rPr>
              <a:t>The students voted on their Favorite Color.  Below are the results.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Blue = 12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Red = 9 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Green = 5 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Purple = 3</a:t>
            </a:r>
          </a:p>
          <a:p>
            <a:r>
              <a:rPr lang="en-US" sz="3600" b="1" dirty="0" smtClean="0">
                <a:solidFill>
                  <a:srgbClr val="FFC000"/>
                </a:solidFill>
              </a:rPr>
              <a:t>Orange = 2</a:t>
            </a:r>
            <a:endParaRPr lang="en-US" sz="3600" b="1" dirty="0">
              <a:solidFill>
                <a:srgbClr val="FFC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533400"/>
            <a:ext cx="4114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Create your own </a:t>
            </a:r>
            <a:br>
              <a:rPr lang="en-US" dirty="0" smtClean="0"/>
            </a:br>
            <a:r>
              <a:rPr lang="en-US" dirty="0" smtClean="0"/>
              <a:t>Bar Graph or Picture Graph from the Data Below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4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19723476"/>
              </p:ext>
            </p:extLst>
          </p:nvPr>
        </p:nvGraphicFramePr>
        <p:xfrm>
          <a:off x="381000" y="2133600"/>
          <a:ext cx="4022725" cy="322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685800"/>
                <a:gridCol w="762000"/>
                <a:gridCol w="703580"/>
                <a:gridCol w="804545"/>
              </a:tblGrid>
              <a:tr h="645160"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Fishing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with Gramps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5160">
                <a:tc>
                  <a:txBody>
                    <a:bodyPr/>
                    <a:lstStyle/>
                    <a:p>
                      <a:r>
                        <a:rPr lang="en-US" dirty="0" smtClean="0"/>
                        <a:t>Trout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5160">
                <a:tc>
                  <a:txBody>
                    <a:bodyPr/>
                    <a:lstStyle/>
                    <a:p>
                      <a:r>
                        <a:rPr lang="en-US" dirty="0" smtClean="0"/>
                        <a:t>Blue Gill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5160">
                <a:tc>
                  <a:txBody>
                    <a:bodyPr/>
                    <a:lstStyle/>
                    <a:p>
                      <a:r>
                        <a:rPr lang="en-US" dirty="0" smtClean="0"/>
                        <a:t>Perch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516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Key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                 =</a:t>
                      </a:r>
                      <a:r>
                        <a:rPr lang="en-US" baseline="0" dirty="0" smtClean="0"/>
                        <a:t>   1 fish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251960" cy="4005072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b="1" dirty="0" smtClean="0"/>
              <a:t>How many fish did the little boy and his Grandpa catch?</a:t>
            </a:r>
          </a:p>
          <a:p>
            <a:pPr marL="457200" indent="-457200" algn="l">
              <a:buFont typeface="+mj-lt"/>
              <a:buAutoNum type="arabicPeriod"/>
            </a:pPr>
            <a:endParaRPr lang="en-US" b="1" dirty="0" smtClean="0"/>
          </a:p>
          <a:p>
            <a:pPr marL="457200" indent="-457200" algn="l">
              <a:buFont typeface="+mj-lt"/>
              <a:buAutoNum type="arabicPeriod"/>
            </a:pPr>
            <a:r>
              <a:rPr lang="en-US" b="1" dirty="0" smtClean="0"/>
              <a:t>If I counted up 5 fish from two categories, which two categories would it be?</a:t>
            </a:r>
          </a:p>
          <a:p>
            <a:pPr marL="457200" indent="-457200" algn="l">
              <a:buFont typeface="+mj-lt"/>
              <a:buAutoNum type="arabicPeriod"/>
            </a:pPr>
            <a:endParaRPr lang="en-US" b="1" dirty="0" smtClean="0"/>
          </a:p>
          <a:p>
            <a:pPr marL="457200" indent="-457200" algn="l">
              <a:buFont typeface="+mj-lt"/>
              <a:buAutoNum type="arabicPeriod"/>
            </a:pPr>
            <a:r>
              <a:rPr lang="en-US" b="1" dirty="0"/>
              <a:t>Complete the sentence </a:t>
            </a:r>
          </a:p>
          <a:p>
            <a:pPr algn="l"/>
            <a:r>
              <a:rPr lang="en-US" b="1" dirty="0" smtClean="0"/>
              <a:t>      I </a:t>
            </a:r>
            <a:r>
              <a:rPr lang="en-US" b="1" dirty="0"/>
              <a:t>caught __ more Perch than </a:t>
            </a:r>
            <a:endParaRPr lang="en-US" b="1" dirty="0" smtClean="0"/>
          </a:p>
          <a:p>
            <a:pPr algn="l"/>
            <a:r>
              <a:rPr lang="en-US" b="1" dirty="0"/>
              <a:t> </a:t>
            </a:r>
            <a:r>
              <a:rPr lang="en-US" b="1" dirty="0" smtClean="0"/>
              <a:t>       Blue </a:t>
            </a:r>
            <a:r>
              <a:rPr lang="en-US" b="1" dirty="0"/>
              <a:t>Gill</a:t>
            </a:r>
          </a:p>
          <a:p>
            <a:pPr marL="457200" indent="-457200" algn="l">
              <a:buFont typeface="+mj-lt"/>
              <a:buAutoNum type="arabicPeriod"/>
            </a:pPr>
            <a:endParaRPr lang="en-US" b="1" dirty="0" smtClean="0"/>
          </a:p>
          <a:p>
            <a:pPr algn="l"/>
            <a:r>
              <a:rPr lang="en-US" b="1" dirty="0" smtClean="0"/>
              <a:t>Create your own addition or subtraction problem using the Pictograph information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 the questions using the information from the pictograph</a:t>
            </a:r>
            <a:endParaRPr lang="en-US" dirty="0"/>
          </a:p>
        </p:txBody>
      </p:sp>
      <p:pic>
        <p:nvPicPr>
          <p:cNvPr id="2050" name="Picture 2" descr="C:\Users\Owner\AppData\Local\Microsoft\Windows\Temporary Internet Files\Content.IE5\2CCQDZS6\MC9004175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724399"/>
            <a:ext cx="762000" cy="551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Owner\AppData\Local\Microsoft\Windows\Temporary Internet Files\Content.IE5\2CCQDZS6\MC9004175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14800"/>
            <a:ext cx="609600" cy="44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Owner\AppData\Local\Microsoft\Windows\Temporary Internet Files\Content.IE5\2CCQDZS6\MC9004175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212" y="4114800"/>
            <a:ext cx="655757" cy="47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Owner\AppData\Local\Microsoft\Windows\Temporary Internet Files\Content.IE5\2CCQDZS6\MC9004175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754" y="4081373"/>
            <a:ext cx="655757" cy="47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Owner\AppData\Local\Microsoft\Windows\Temporary Internet Files\Content.IE5\2CCQDZS6\MC9004175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769" y="4082364"/>
            <a:ext cx="655757" cy="47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Owner\AppData\Local\Microsoft\Windows\Temporary Internet Files\Content.IE5\2CCQDZS6\MC9004175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56625"/>
            <a:ext cx="655757" cy="47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Owner\AppData\Local\Microsoft\Windows\Temporary Internet Files\Content.IE5\2CCQDZS6\MC9004175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843" y="2819400"/>
            <a:ext cx="655757" cy="47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177" y="2868550"/>
            <a:ext cx="6588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990" y="2875137"/>
            <a:ext cx="6588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 descr="C:\Users\Owner\AppData\Local\Microsoft\Windows\Temporary Internet Files\Content.IE5\HAIQIMG3\MM900283642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35" y="381000"/>
            <a:ext cx="1173043" cy="134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Owner\AppData\Local\Microsoft\Windows\Temporary Internet Files\Content.IE5\2CCQDZS6\MC90008945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420763" cy="145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07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20208335"/>
              </p:ext>
            </p:extLst>
          </p:nvPr>
        </p:nvGraphicFramePr>
        <p:xfrm>
          <a:off x="457200" y="2020888"/>
          <a:ext cx="4022725" cy="4005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How many people participated in the survey?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What is the most popular hair color?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How many more people have black hair than red hair?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If you combined the top two colors, how many people would be represented?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questions about the Bar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68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31</TotalTime>
  <Words>220</Words>
  <Application>Microsoft Office PowerPoint</Application>
  <PresentationFormat>On-screen Show (4:3)</PresentationFormat>
  <Paragraphs>56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BlackTie</vt:lpstr>
      <vt:lpstr>2.MD.10</vt:lpstr>
      <vt:lpstr> what is wrong with this Picture Graph?</vt:lpstr>
      <vt:lpstr>Create your own  Bar Graph or Picture Graph from the Data Below</vt:lpstr>
      <vt:lpstr>Answer the questions using the information from the pictograph</vt:lpstr>
      <vt:lpstr>Answer the questions about the Bar graph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2.MD.10</dc:title>
  <dc:creator>Owner</dc:creator>
  <cp:lastModifiedBy>Cartier, Dana</cp:lastModifiedBy>
  <cp:revision>4</cp:revision>
  <dcterms:created xsi:type="dcterms:W3CDTF">2014-08-28T19:45:08Z</dcterms:created>
  <dcterms:modified xsi:type="dcterms:W3CDTF">2014-09-08T15:44:07Z</dcterms:modified>
</cp:coreProperties>
</file>