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84" autoAdjust="0"/>
  </p:normalViewPr>
  <p:slideViewPr>
    <p:cSldViewPr>
      <p:cViewPr varScale="1">
        <p:scale>
          <a:sx n="59" d="100"/>
          <a:sy n="5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DDD3D-8D07-4C87-8569-D837A012FFC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50C28-D3A9-4366-ABB1-3E9CF003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2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r>
              <a:rPr lang="en-US" baseline="0" dirty="0" smtClean="0"/>
              <a:t> Notes:</a:t>
            </a:r>
          </a:p>
          <a:p>
            <a:r>
              <a:rPr lang="en-US" baseline="0" dirty="0" smtClean="0"/>
              <a:t>Start by “collecting”  answers on your white board, poster paper or easel</a:t>
            </a:r>
          </a:p>
          <a:p>
            <a:r>
              <a:rPr lang="en-US" baseline="0" dirty="0" smtClean="0"/>
              <a:t>Once you get a list of answers, ask students which answers can we eliminate? And how do you know they would not 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Ask students to share how they got their answer.  Then ask the other students if anyone thought about it the problem in the same way.  </a:t>
            </a:r>
          </a:p>
          <a:p>
            <a:r>
              <a:rPr lang="en-US" baseline="0" dirty="0" smtClean="0"/>
              <a:t>Ask students to share a different strategy and continue until students have shared their unique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50C28-D3A9-4366-ABB1-3E9CF00340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2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could add 22 + 12 to get 34 </a:t>
            </a:r>
          </a:p>
          <a:p>
            <a:r>
              <a:rPr lang="en-US" dirty="0" smtClean="0"/>
              <a:t>Then add</a:t>
            </a:r>
            <a:r>
              <a:rPr lang="en-US" baseline="0" dirty="0" smtClean="0"/>
              <a:t> </a:t>
            </a:r>
            <a:r>
              <a:rPr lang="en-US" dirty="0" smtClean="0"/>
              <a:t>34</a:t>
            </a:r>
            <a:r>
              <a:rPr lang="en-US" baseline="0" dirty="0" smtClean="0"/>
              <a:t> + 36 in order to make a ten from the ones</a:t>
            </a:r>
          </a:p>
          <a:p>
            <a:r>
              <a:rPr lang="en-US" baseline="0" dirty="0" smtClean="0"/>
              <a:t>10 + 60 = 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50C28-D3A9-4366-ABB1-3E9CF00340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can see how to make tens and fives with these numbers using the associative property</a:t>
            </a:r>
          </a:p>
          <a:p>
            <a:r>
              <a:rPr lang="en-US" baseline="0" dirty="0" smtClean="0"/>
              <a:t>45 + 15 = 60</a:t>
            </a:r>
          </a:p>
          <a:p>
            <a:r>
              <a:rPr lang="en-US" baseline="0" dirty="0" smtClean="0"/>
              <a:t>32 + 23 = 55</a:t>
            </a:r>
          </a:p>
          <a:p>
            <a:r>
              <a:rPr lang="en-US" baseline="0" dirty="0" smtClean="0"/>
              <a:t>60 + 55 = 115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50C28-D3A9-4366-ABB1-3E9CF00340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24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can choose to decompose numbers by tens and ones</a:t>
            </a:r>
          </a:p>
          <a:p>
            <a:r>
              <a:rPr lang="en-US" baseline="0" dirty="0" smtClean="0"/>
              <a:t>30 + 20 + 10 + 10 = 70</a:t>
            </a:r>
          </a:p>
          <a:p>
            <a:r>
              <a:rPr lang="en-US" baseline="0" dirty="0" smtClean="0"/>
              <a:t>7 + 3 + 8 + 4 = 22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the ones they can use the associative and making a ten </a:t>
            </a:r>
          </a:p>
          <a:p>
            <a:r>
              <a:rPr lang="en-US" baseline="0" dirty="0" smtClean="0"/>
              <a:t>7 + 3 = 10 </a:t>
            </a:r>
          </a:p>
          <a:p>
            <a:r>
              <a:rPr lang="en-US" baseline="0" dirty="0" smtClean="0"/>
              <a:t>Split the 4 into 2 and 2 </a:t>
            </a:r>
          </a:p>
          <a:p>
            <a:r>
              <a:rPr lang="en-US" baseline="0" dirty="0" smtClean="0"/>
              <a:t>8 + 2 = 10 </a:t>
            </a:r>
          </a:p>
          <a:p>
            <a:r>
              <a:rPr lang="en-US" baseline="0" dirty="0" smtClean="0"/>
              <a:t>10 + 10 + 2 =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50C28-D3A9-4366-ABB1-3E9CF00340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8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A355DCC-6E70-4123-AAEC-72CEEDA65134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2C69F9D-5684-4063-9D9F-306518FD6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2.NBT.6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Add up to four two-digit numbers using strategies based on </a:t>
            </a:r>
            <a:r>
              <a:rPr lang="en-US" b="1" dirty="0">
                <a:solidFill>
                  <a:srgbClr val="00B050"/>
                </a:solidFill>
              </a:rPr>
              <a:t>place value </a:t>
            </a:r>
            <a:r>
              <a:rPr lang="en-US" b="1" dirty="0"/>
              <a:t>strategies and </a:t>
            </a:r>
            <a:r>
              <a:rPr lang="en-US" b="1" dirty="0">
                <a:solidFill>
                  <a:srgbClr val="00B050"/>
                </a:solidFill>
              </a:rPr>
              <a:t>properties of operations.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Owner\AppData\Local\Microsoft\Windows\Temporary Internet Files\Content.IE5\6C2IYNXR\MC90043612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369"/>
            <a:ext cx="3276600" cy="295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11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Math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34 + 51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 prepared to share your strategy for how you solved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0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36 + 22+ 12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two numbers would you add first?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7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56 + 12 + 9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two numbers would you add first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1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two-digit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45 + 32 + 23 + 15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two numbers would you add first?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two-digit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37 </a:t>
            </a:r>
          </a:p>
          <a:p>
            <a:pPr marL="0" indent="0">
              <a:buNone/>
            </a:pPr>
            <a:r>
              <a:rPr lang="en-US" dirty="0" smtClean="0"/>
              <a:t>    23</a:t>
            </a:r>
          </a:p>
          <a:p>
            <a:pPr marL="0" indent="0">
              <a:buNone/>
            </a:pPr>
            <a:r>
              <a:rPr lang="en-US" dirty="0" smtClean="0"/>
              <a:t>    18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14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 3 Critique the Reasoning of Others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cousin Linda solved an addition problem.  Does Linda have the correct answer? </a:t>
            </a:r>
          </a:p>
          <a:p>
            <a:endParaRPr lang="en-US" dirty="0"/>
          </a:p>
          <a:p>
            <a:r>
              <a:rPr lang="en-US" dirty="0" smtClean="0"/>
              <a:t>57 + 42 + 24 + 11 = 135</a:t>
            </a:r>
          </a:p>
        </p:txBody>
      </p:sp>
    </p:spTree>
    <p:extLst>
      <p:ext uri="{BB962C8B-B14F-4D97-AF65-F5344CB8AC3E}">
        <p14:creationId xmlns:p14="http://schemas.microsoft.com/office/powerpoint/2010/main" val="1566847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</TotalTime>
  <Words>345</Words>
  <Application>Microsoft Office PowerPoint</Application>
  <PresentationFormat>On-screen Show (4:3)</PresentationFormat>
  <Paragraphs>58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2.NBT.6 </vt:lpstr>
      <vt:lpstr>Mental Math Warm-Up</vt:lpstr>
      <vt:lpstr>Math Strategies </vt:lpstr>
      <vt:lpstr>Math Strategies</vt:lpstr>
      <vt:lpstr>4 two-digit addition</vt:lpstr>
      <vt:lpstr>4 two-digit addition</vt:lpstr>
      <vt:lpstr>MP 3 Critique the Reasoning of Others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2.NBT.6</dc:title>
  <dc:creator>Owner</dc:creator>
  <cp:lastModifiedBy>Cartier, Dana</cp:lastModifiedBy>
  <cp:revision>6</cp:revision>
  <dcterms:created xsi:type="dcterms:W3CDTF">2014-04-16T00:09:02Z</dcterms:created>
  <dcterms:modified xsi:type="dcterms:W3CDTF">2014-10-13T21:22:56Z</dcterms:modified>
</cp:coreProperties>
</file>