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83" autoAdjust="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DA71D-E571-4A31-A856-FE221A37E9C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A21AF-58CE-44DF-B507-AA8193192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9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“Turn and talk to your partner</a:t>
            </a:r>
            <a:r>
              <a:rPr lang="en-US" dirty="0" smtClean="0"/>
              <a:t>”.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21AF-58CE-44DF-B507-AA8193192C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A5051C-CDF9-4E6B-B47F-BD9C532042D3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0610B7-81EB-400E-B1C2-85040F56614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Analyze, compare, create, and compose shapes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K.G.4 Analyze and compare two- and three-dimensional shapes, in different sizes and orientations, using informal language to describe their similarities, differences, parts (e.g., number of sides and vertices/”corners”) and other attributes (e.g., having sides of equal lengths).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Shape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675" y="1407391"/>
            <a:ext cx="3810000" cy="698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you name each shape?</a:t>
            </a:r>
          </a:p>
          <a:p>
            <a:r>
              <a:rPr lang="en-US" dirty="0" smtClean="0"/>
              <a:t>What do they have in common?</a:t>
            </a:r>
          </a:p>
          <a:p>
            <a:r>
              <a:rPr lang="en-US" dirty="0" smtClean="0"/>
              <a:t>What are some differences?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1391820">
            <a:off x="425371" y="2255177"/>
            <a:ext cx="1905000" cy="152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6824510">
            <a:off x="5829299" y="2502256"/>
            <a:ext cx="2667000" cy="13716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38729" y="692727"/>
            <a:ext cx="914400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 rot="1143464">
            <a:off x="7432135" y="4493420"/>
            <a:ext cx="1066800" cy="182880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0283475">
            <a:off x="3591029" y="4879822"/>
            <a:ext cx="1295400" cy="1219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gular Pentagon 9"/>
          <p:cNvSpPr/>
          <p:nvPr/>
        </p:nvSpPr>
        <p:spPr>
          <a:xfrm rot="2059114">
            <a:off x="1477675" y="3823413"/>
            <a:ext cx="1676400" cy="1600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6917468">
            <a:off x="932924" y="5100092"/>
            <a:ext cx="1269038" cy="2287803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 rot="1134651">
            <a:off x="6172200" y="533400"/>
            <a:ext cx="1486932" cy="1270476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>
            <a:off x="5536238" y="4437292"/>
            <a:ext cx="864562" cy="1887308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517263">
            <a:off x="2506749" y="2331501"/>
            <a:ext cx="19050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 rot="2594933">
            <a:off x="4695929" y="2010544"/>
            <a:ext cx="638071" cy="210425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4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this shape?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Shape is this?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7" b="1023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30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this shape?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shape are these?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4" r="85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1512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this shape?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" r="290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shape do you see?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5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know about this shape?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shape do you see?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5" t="10684" r="26820" b="5399"/>
          <a:stretch/>
        </p:blipFill>
        <p:spPr>
          <a:xfrm>
            <a:off x="1066800" y="1126071"/>
            <a:ext cx="3886200" cy="3608700"/>
          </a:xfrm>
        </p:spPr>
      </p:pic>
    </p:spTree>
    <p:extLst>
      <p:ext uri="{BB962C8B-B14F-4D97-AF65-F5344CB8AC3E}">
        <p14:creationId xmlns:p14="http://schemas.microsoft.com/office/powerpoint/2010/main" val="1145761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283</TotalTime>
  <Words>144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Analyze, compare, create, and compose shapes</vt:lpstr>
      <vt:lpstr>Name the Shape</vt:lpstr>
      <vt:lpstr>What do you know about this shape?</vt:lpstr>
      <vt:lpstr>What do you know about this shape?</vt:lpstr>
      <vt:lpstr>What do you know about this shape?</vt:lpstr>
      <vt:lpstr>What do you know about this shape?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Analyze, compare, create, and compose shapes</dc:title>
  <dc:creator>Cartier, Dana</dc:creator>
  <cp:lastModifiedBy>Cartier, Dana</cp:lastModifiedBy>
  <cp:revision>8</cp:revision>
  <dcterms:created xsi:type="dcterms:W3CDTF">2014-05-27T18:45:45Z</dcterms:created>
  <dcterms:modified xsi:type="dcterms:W3CDTF">2014-06-11T16:47:00Z</dcterms:modified>
</cp:coreProperties>
</file>